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59" r:id="rId3"/>
    <p:sldId id="329" r:id="rId4"/>
    <p:sldId id="355" r:id="rId5"/>
    <p:sldId id="357" r:id="rId7"/>
    <p:sldId id="360" r:id="rId8"/>
    <p:sldId id="358" r:id="rId9"/>
    <p:sldId id="361" r:id="rId10"/>
    <p:sldId id="364" r:id="rId11"/>
    <p:sldId id="365" r:id="rId12"/>
    <p:sldId id="366" r:id="rId13"/>
    <p:sldId id="367" r:id="rId14"/>
    <p:sldId id="368" r:id="rId15"/>
    <p:sldId id="32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EAB"/>
    <a:srgbClr val="00596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3447" autoAdjust="0"/>
  </p:normalViewPr>
  <p:slideViewPr>
    <p:cSldViewPr snapToGrid="0" snapToObjects="1">
      <p:cViewPr>
        <p:scale>
          <a:sx n="66" d="100"/>
          <a:sy n="66" d="100"/>
        </p:scale>
        <p:origin x="1364" y="-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urn:microsoft.com/office/officeart/2008/layout/PictureStrips" loCatId="list" qsTypeId="urn:microsoft.com/office/officeart/2005/8/quickstyle/simple1#1" qsCatId="simple" csTypeId="urn:microsoft.com/office/officeart/2005/8/colors/colorful2#1" csCatId="accent1" phldr="1"/>
      <dgm:spPr/>
      <dgm:t>
        <a:bodyPr/>
        <a:lstStyle/>
        <a:p>
          <a:endParaRPr lang="en-US"/>
        </a:p>
      </dgm:t>
    </dgm:pt>
    <dgm:pt modelId="{6940AFFB-D668-4BD8-9129-605B8D2B4116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1.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Introduction</a:t>
          </a:r>
          <a:endParaRPr dirty="0"/>
        </a:p>
      </dgm:t>
    </dgm:pt>
    <dgm:pt modelId="{FB1DF219-2AB6-4BFD-9134-CA80A9275C31}" cxnId="{7643E4D1-71EA-4D78-90A3-0B9464AB81CB}" type="parTrans">
      <dgm:prSet/>
      <dgm:spPr/>
      <dgm:t>
        <a:bodyPr/>
        <a:lstStyle/>
        <a:p>
          <a:endParaRPr lang="en-US"/>
        </a:p>
      </dgm:t>
    </dgm:pt>
    <dgm:pt modelId="{98E3B33B-07E4-45D9-9332-AD6AF8788B4E}" cxnId="{7643E4D1-71EA-4D78-90A3-0B9464AB81CB}" type="sibTrans">
      <dgm:prSet/>
      <dgm:spPr/>
      <dgm:t>
        <a:bodyPr/>
        <a:lstStyle/>
        <a:p>
          <a:endParaRPr lang="en-US"/>
        </a:p>
      </dgm:t>
    </dgm:pt>
    <dgm:pt modelId="{6B6A3602-7C03-4A08-9FE3-537B6BB5AF4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2.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Method</a:t>
          </a:r>
          <a:endParaRPr dirty="0"/>
        </a:p>
      </dgm:t>
    </dgm:pt>
    <dgm:pt modelId="{F61A927E-5680-4362-BB5D-EBD011A68A03}" cxnId="{77AA66FF-4307-4E2E-95ED-B7B93A14DC13}" type="parTrans">
      <dgm:prSet/>
      <dgm:spPr/>
      <dgm:t>
        <a:bodyPr/>
        <a:lstStyle/>
        <a:p>
          <a:endParaRPr lang="en-US"/>
        </a:p>
      </dgm:t>
    </dgm:pt>
    <dgm:pt modelId="{CB43CC02-BC27-4D40-B443-ED14B7BA599F}" cxnId="{77AA66FF-4307-4E2E-95ED-B7B93A14DC13}" type="sibTrans">
      <dgm:prSet/>
      <dgm:spPr/>
      <dgm:t>
        <a:bodyPr/>
        <a:lstStyle/>
        <a:p>
          <a:endParaRPr lang="en-US"/>
        </a:p>
      </dgm:t>
    </dgm:pt>
    <dgm:pt modelId="{8D7D926F-7ABD-4470-9428-D99B9040135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3.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Window-Form Application</a:t>
          </a:r>
          <a:endParaRPr dirty="0"/>
        </a:p>
      </dgm:t>
    </dgm:pt>
    <dgm:pt modelId="{0875CEC4-80CC-41B9-A477-9AB3EECFEB2E}" cxnId="{5E8344E1-DC77-48B0-AFC8-7562C78AD2DC}" type="parTrans">
      <dgm:prSet/>
      <dgm:spPr/>
      <dgm:t>
        <a:bodyPr/>
        <a:lstStyle/>
        <a:p>
          <a:endParaRPr lang="en-US"/>
        </a:p>
      </dgm:t>
    </dgm:pt>
    <dgm:pt modelId="{231C785A-FE6D-42DD-BDA6-806FBE4CB729}" cxnId="{5E8344E1-DC77-48B0-AFC8-7562C78AD2DC}" type="sibTrans">
      <dgm:prSet/>
      <dgm:spPr/>
      <dgm:t>
        <a:bodyPr/>
        <a:lstStyle/>
        <a:p>
          <a:endParaRPr lang="en-US"/>
        </a:p>
      </dgm:t>
    </dgm:pt>
    <dgm:pt modelId="{8DD9ACD2-BB88-4F09-9328-CBAC56E7857C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4. Result</a:t>
          </a:r>
          <a:endParaRPr/>
        </a:p>
      </dgm:t>
    </dgm:pt>
    <dgm:pt modelId="{478080BC-A5B3-4373-857A-BBE6284457ED}" cxnId="{FF53C858-FA55-4996-888C-1821E3353327}" type="parTrans">
      <dgm:prSet/>
      <dgm:spPr/>
      <dgm:t>
        <a:bodyPr/>
        <a:lstStyle/>
        <a:p>
          <a:endParaRPr lang="en-US"/>
        </a:p>
      </dgm:t>
    </dgm:pt>
    <dgm:pt modelId="{972A0B48-0782-4F81-9CF2-31902243D996}" cxnId="{FF53C858-FA55-4996-888C-1821E3353327}" type="sibTrans">
      <dgm:prSet/>
      <dgm:spPr/>
      <dgm:t>
        <a:bodyPr/>
        <a:lstStyle/>
        <a:p>
          <a:endParaRPr lang="en-US"/>
        </a:p>
      </dgm:t>
    </dgm:pt>
    <dgm:pt modelId="{2FD9961A-3D62-4FD0-A6DF-38446A47371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tx1">
                <a:lumMod val="50000"/>
              </a:schemeClr>
            </a:solidFill>
          </a:endParaRPr>
        </a:p>
      </dgm:t>
    </dgm:pt>
    <dgm:pt modelId="{58C4EEAA-C32F-444E-AAA4-69DBCEEEF14A}" cxnId="{7A75D2E0-4883-41C2-A04D-B15265A22E12}" type="parTrans">
      <dgm:prSet/>
      <dgm:spPr/>
    </dgm:pt>
    <dgm:pt modelId="{76C161B9-D4DE-4C13-B444-0F9C0AAD6FE0}" cxnId="{7A75D2E0-4883-41C2-A04D-B15265A22E12}" type="sibTrans">
      <dgm:prSet/>
      <dgm:spPr/>
    </dgm:pt>
    <dgm:pt modelId="{13A3C6B7-036D-4A1A-A164-BA4446EC53CC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5. Conclusion</a:t>
          </a:r>
        </a:p>
      </dgm:t>
    </dgm:pt>
    <dgm:pt modelId="{0E70918D-B270-4F5C-A9DF-C23F6B96B7A9}" cxnId="{4265284D-C311-40E3-8988-D5146D9C6619}" type="parTrans">
      <dgm:prSet/>
      <dgm:spPr/>
    </dgm:pt>
    <dgm:pt modelId="{EA72791C-1FBA-4438-B715-01F5B3D2BC6F}" cxnId="{4265284D-C311-40E3-8988-D5146D9C6619}" type="sibTrans">
      <dgm:prSet/>
      <dgm:spPr/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0" presStyleCnt="5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0" presStyleCnt="5"/>
      <dgm:spPr/>
    </dgm:pt>
    <dgm:pt modelId="{BA542E14-A70B-4BFF-8D4A-26FE746D4EB8}" type="pres">
      <dgm:prSet presAssocID="{98E3B33B-07E4-45D9-9332-AD6AF8788B4E}" presName="sibTrans" presStyleCnt="0"/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1" presStyleCnt="5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1" presStyleCnt="5"/>
      <dgm:spPr/>
    </dgm:pt>
    <dgm:pt modelId="{2912C659-E08D-401E-8A66-DDB4396530B6}" type="pres">
      <dgm:prSet presAssocID="{CB43CC02-BC27-4D40-B443-ED14B7BA599F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2" presStyleCnt="5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2" presStyleCnt="5"/>
      <dgm:spPr/>
    </dgm:pt>
    <dgm:pt modelId="{F0824C0B-94BD-428C-BCF0-D5CCF44122D5}" type="pres">
      <dgm:prSet presAssocID="{231C785A-FE6D-42DD-BDA6-806FBE4CB729}" presName="sibTrans" presStyleCnt="0"/>
      <dgm:spPr/>
    </dgm:pt>
    <dgm:pt modelId="{3185D2AC-1162-476C-9AC1-6EBA2C8C1145}" type="pres">
      <dgm:prSet presAssocID="{8DD9ACD2-BB88-4F09-9328-CBAC56E7857C}" presName="composite" presStyleCnt="0"/>
      <dgm:spPr/>
    </dgm:pt>
    <dgm:pt modelId="{5E1A7439-9F7E-4FC9-8568-7D2CBEAA214C}" type="pres">
      <dgm:prSet presAssocID="{8DD9ACD2-BB88-4F09-9328-CBAC56E7857C}" presName="rect1" presStyleLbl="trAlignAcc1" presStyleIdx="3" presStyleCnt="5">
        <dgm:presLayoutVars>
          <dgm:bulletEnabled val="1"/>
        </dgm:presLayoutVars>
      </dgm:prSet>
      <dgm:spPr/>
    </dgm:pt>
    <dgm:pt modelId="{DD235380-B6F2-4691-9987-E23EC3E9B749}" type="pres">
      <dgm:prSet presAssocID="{8DD9ACD2-BB88-4F09-9328-CBAC56E7857C}" presName="rect2" presStyleLbl="fgImgPlace1" presStyleIdx="3" presStyleCnt="5"/>
      <dgm:spPr/>
    </dgm:pt>
    <dgm:pt modelId="{99D01631-FFCD-48AA-B86B-DE06D67F59DA}" type="pres">
      <dgm:prSet presAssocID="{972A0B48-0782-4F81-9CF2-31902243D996}" presName="sibTrans" presStyleCnt="0"/>
      <dgm:spPr/>
    </dgm:pt>
    <dgm:pt modelId="{46E1D17C-755C-4FAB-9C93-763051134759}" type="pres">
      <dgm:prSet presAssocID="{13A3C6B7-036D-4A1A-A164-BA4446EC53CC}" presName="composite" presStyleCnt="0"/>
      <dgm:spPr/>
    </dgm:pt>
    <dgm:pt modelId="{82196D6A-F615-4B5A-BC67-216EF7B670BC}" type="pres">
      <dgm:prSet presAssocID="{13A3C6B7-036D-4A1A-A164-BA4446EC53CC}" presName="rect1" presStyleLbl="trAlignAcc1" presStyleIdx="4" presStyleCnt="5">
        <dgm:presLayoutVars>
          <dgm:bulletEnabled val="1"/>
        </dgm:presLayoutVars>
      </dgm:prSet>
      <dgm:spPr/>
    </dgm:pt>
    <dgm:pt modelId="{B90DFA2E-5519-4662-9DB0-CC6633C43811}" type="pres">
      <dgm:prSet presAssocID="{13A3C6B7-036D-4A1A-A164-BA4446EC53CC}" presName="rect2" presStyleLbl="fgImgPlace1" presStyleIdx="4" presStyleCnt="5"/>
      <dgm:spPr/>
    </dgm:pt>
  </dgm:ptLst>
  <dgm:cxnLst>
    <dgm:cxn modelId="{2108E013-E73C-4933-B883-6615EECC958F}" type="presOf" srcId="{6B6A3602-7C03-4A08-9FE3-537B6BB5AF43}" destId="{7DB282D5-F713-4A85-A4CF-FCCD1C2C3C3D}" srcOrd="0" destOrd="0" presId="urn:microsoft.com/office/officeart/2008/layout/PictureStrips"/>
    <dgm:cxn modelId="{E0D9EB1F-8C5A-4543-B3FF-4384C7C83186}" type="presOf" srcId="{8DD9ACD2-BB88-4F09-9328-CBAC56E7857C}" destId="{5E1A7439-9F7E-4FC9-8568-7D2CBEAA214C}" srcOrd="0" destOrd="0" presId="urn:microsoft.com/office/officeart/2008/layout/PictureStrips"/>
    <dgm:cxn modelId="{19D3FD21-3B54-49E5-B21A-7ABA7C3D522E}" type="presOf" srcId="{8D7D926F-7ABD-4470-9428-D99B90401355}" destId="{DDC636F0-514D-4C8C-930F-9577741FD626}" srcOrd="0" destOrd="0" presId="urn:microsoft.com/office/officeart/2008/layout/PictureStrips"/>
    <dgm:cxn modelId="{4265284D-C311-40E3-8988-D5146D9C6619}" srcId="{C4DE87A2-90C2-4954-AE88-68CE368F1B8A}" destId="{13A3C6B7-036D-4A1A-A164-BA4446EC53CC}" srcOrd="4" destOrd="0" parTransId="{0E70918D-B270-4F5C-A9DF-C23F6B96B7A9}" sibTransId="{EA72791C-1FBA-4438-B715-01F5B3D2BC6F}"/>
    <dgm:cxn modelId="{FF53C858-FA55-4996-888C-1821E3353327}" srcId="{C4DE87A2-90C2-4954-AE88-68CE368F1B8A}" destId="{8DD9ACD2-BB88-4F09-9328-CBAC56E7857C}" srcOrd="3" destOrd="0" parTransId="{478080BC-A5B3-4373-857A-BBE6284457ED}" sibTransId="{972A0B48-0782-4F81-9CF2-31902243D996}"/>
    <dgm:cxn modelId="{61B36C87-584A-4FAD-9898-C372C479953C}" type="presOf" srcId="{13A3C6B7-036D-4A1A-A164-BA4446EC53CC}" destId="{82196D6A-F615-4B5A-BC67-216EF7B670BC}" srcOrd="0" destOrd="0" presId="urn:microsoft.com/office/officeart/2008/layout/PictureStrips"/>
    <dgm:cxn modelId="{CEC5DEA1-5594-4401-8FE4-CFE3530B417F}" type="presOf" srcId="{6940AFFB-D668-4BD8-9129-605B8D2B4116}" destId="{DFFBD932-985D-4E5B-A0C5-9B8CC977C2DC}" srcOrd="0" destOrd="0" presId="urn:microsoft.com/office/officeart/2008/layout/PictureStrips"/>
    <dgm:cxn modelId="{7FC857D0-27D3-4D17-A573-6E54DDE10CDF}" type="presOf" srcId="{C4DE87A2-90C2-4954-AE88-68CE368F1B8A}" destId="{9C927FE2-659C-4ADB-99F5-03AF78EC645E}" srcOrd="0" destOrd="0" presId="urn:microsoft.com/office/officeart/2008/layout/PictureStrips"/>
    <dgm:cxn modelId="{7643E4D1-71EA-4D78-90A3-0B9464AB81CB}" srcId="{C4DE87A2-90C2-4954-AE88-68CE368F1B8A}" destId="{6940AFFB-D668-4BD8-9129-605B8D2B4116}" srcOrd="0" destOrd="0" parTransId="{FB1DF219-2AB6-4BFD-9134-CA80A9275C31}" sibTransId="{98E3B33B-07E4-45D9-9332-AD6AF8788B4E}"/>
    <dgm:cxn modelId="{394C6EDC-2913-475C-813F-BD4421CF6403}" type="presOf" srcId="{2FD9961A-3D62-4FD0-A6DF-38446A473710}" destId="{5E1A7439-9F7E-4FC9-8568-7D2CBEAA214C}" srcOrd="0" destOrd="1" presId="urn:microsoft.com/office/officeart/2008/layout/PictureStrips"/>
    <dgm:cxn modelId="{7A75D2E0-4883-41C2-A04D-B15265A22E12}" srcId="{8DD9ACD2-BB88-4F09-9328-CBAC56E7857C}" destId="{2FD9961A-3D62-4FD0-A6DF-38446A473710}" srcOrd="0" destOrd="0" parTransId="{58C4EEAA-C32F-444E-AAA4-69DBCEEEF14A}" sibTransId="{76C161B9-D4DE-4C13-B444-0F9C0AAD6FE0}"/>
    <dgm:cxn modelId="{5E8344E1-DC77-48B0-AFC8-7562C78AD2DC}" srcId="{C4DE87A2-90C2-4954-AE88-68CE368F1B8A}" destId="{8D7D926F-7ABD-4470-9428-D99B90401355}" srcOrd="2" destOrd="0" parTransId="{0875CEC4-80CC-41B9-A477-9AB3EECFEB2E}" sibTransId="{231C785A-FE6D-42DD-BDA6-806FBE4CB729}"/>
    <dgm:cxn modelId="{77AA66FF-4307-4E2E-95ED-B7B93A14DC13}" srcId="{C4DE87A2-90C2-4954-AE88-68CE368F1B8A}" destId="{6B6A3602-7C03-4A08-9FE3-537B6BB5AF43}" srcOrd="1" destOrd="0" parTransId="{F61A927E-5680-4362-BB5D-EBD011A68A03}" sibTransId="{CB43CC02-BC27-4D40-B443-ED14B7BA599F}"/>
    <dgm:cxn modelId="{91D5AF06-FDD8-4F53-BEE1-CE6B85F9BA9E}" type="presParOf" srcId="{9C927FE2-659C-4ADB-99F5-03AF78EC645E}" destId="{AB39BD6E-F2DF-4E47-ACFE-86B619D09363}" srcOrd="0" destOrd="0" presId="urn:microsoft.com/office/officeart/2008/layout/PictureStrips"/>
    <dgm:cxn modelId="{4A159569-3E71-433E-A47F-4850727D4D9F}" type="presParOf" srcId="{AB39BD6E-F2DF-4E47-ACFE-86B619D09363}" destId="{DFFBD932-985D-4E5B-A0C5-9B8CC977C2DC}" srcOrd="0" destOrd="0" presId="urn:microsoft.com/office/officeart/2008/layout/PictureStrips"/>
    <dgm:cxn modelId="{9110F617-99B4-4B05-AA29-CC57F74F6015}" type="presParOf" srcId="{AB39BD6E-F2DF-4E47-ACFE-86B619D09363}" destId="{28ADC5EC-F0D3-4E8C-B6D5-614114BB7A84}" srcOrd="1" destOrd="0" presId="urn:microsoft.com/office/officeart/2008/layout/PictureStrips"/>
    <dgm:cxn modelId="{77C850BB-CF65-49AC-B01F-884FCED8C3F6}" type="presParOf" srcId="{9C927FE2-659C-4ADB-99F5-03AF78EC645E}" destId="{BA542E14-A70B-4BFF-8D4A-26FE746D4EB8}" srcOrd="1" destOrd="0" presId="urn:microsoft.com/office/officeart/2008/layout/PictureStrips"/>
    <dgm:cxn modelId="{0BE2DE58-E7FA-401E-9807-55F26925398F}" type="presParOf" srcId="{9C927FE2-659C-4ADB-99F5-03AF78EC645E}" destId="{AE896DB7-2222-4F28-A6C2-04AFC8734CCE}" srcOrd="2" destOrd="0" presId="urn:microsoft.com/office/officeart/2008/layout/PictureStrips"/>
    <dgm:cxn modelId="{70B96FC1-DB4F-49AB-AE90-3E6A516343D8}" type="presParOf" srcId="{AE896DB7-2222-4F28-A6C2-04AFC8734CCE}" destId="{7DB282D5-F713-4A85-A4CF-FCCD1C2C3C3D}" srcOrd="0" destOrd="0" presId="urn:microsoft.com/office/officeart/2008/layout/PictureStrips"/>
    <dgm:cxn modelId="{9210FDB0-4C34-4FCD-BF9F-1C70E64D36B2}" type="presParOf" srcId="{AE896DB7-2222-4F28-A6C2-04AFC8734CCE}" destId="{E540E1E5-3190-4D7A-924E-F3721DD42C80}" srcOrd="1" destOrd="0" presId="urn:microsoft.com/office/officeart/2008/layout/PictureStrips"/>
    <dgm:cxn modelId="{D6B50AB0-C34D-4C61-90C1-8D2575DDD45F}" type="presParOf" srcId="{9C927FE2-659C-4ADB-99F5-03AF78EC645E}" destId="{2912C659-E08D-401E-8A66-DDB4396530B6}" srcOrd="3" destOrd="0" presId="urn:microsoft.com/office/officeart/2008/layout/PictureStrips"/>
    <dgm:cxn modelId="{4DF6BFD7-41A2-467F-89D1-4CB9CD27B51B}" type="presParOf" srcId="{9C927FE2-659C-4ADB-99F5-03AF78EC645E}" destId="{66530A49-FB05-40F7-AE57-E43CACC0BED1}" srcOrd="4" destOrd="0" presId="urn:microsoft.com/office/officeart/2008/layout/PictureStrips"/>
    <dgm:cxn modelId="{B19961CA-FCE0-403E-B89E-147248419142}" type="presParOf" srcId="{66530A49-FB05-40F7-AE57-E43CACC0BED1}" destId="{DDC636F0-514D-4C8C-930F-9577741FD626}" srcOrd="0" destOrd="0" presId="urn:microsoft.com/office/officeart/2008/layout/PictureStrips"/>
    <dgm:cxn modelId="{C4685194-289C-4A79-961E-99DE20B981FB}" type="presParOf" srcId="{66530A49-FB05-40F7-AE57-E43CACC0BED1}" destId="{D49C84B4-3214-4976-9075-25A998075DEC}" srcOrd="1" destOrd="0" presId="urn:microsoft.com/office/officeart/2008/layout/PictureStrips"/>
    <dgm:cxn modelId="{632C93E7-95C1-42A8-8474-73AC6A7674C9}" type="presParOf" srcId="{9C927FE2-659C-4ADB-99F5-03AF78EC645E}" destId="{F0824C0B-94BD-428C-BCF0-D5CCF44122D5}" srcOrd="5" destOrd="0" presId="urn:microsoft.com/office/officeart/2008/layout/PictureStrips"/>
    <dgm:cxn modelId="{1CBA8AA4-85D1-4CF3-B1AF-61C1435C7A4B}" type="presParOf" srcId="{9C927FE2-659C-4ADB-99F5-03AF78EC645E}" destId="{3185D2AC-1162-476C-9AC1-6EBA2C8C1145}" srcOrd="6" destOrd="0" presId="urn:microsoft.com/office/officeart/2008/layout/PictureStrips"/>
    <dgm:cxn modelId="{706FF8AD-1584-4D34-A03B-062784C88FC7}" type="presParOf" srcId="{3185D2AC-1162-476C-9AC1-6EBA2C8C1145}" destId="{5E1A7439-9F7E-4FC9-8568-7D2CBEAA214C}" srcOrd="0" destOrd="0" presId="urn:microsoft.com/office/officeart/2008/layout/PictureStrips"/>
    <dgm:cxn modelId="{BF49B99F-E1C7-40B3-A4EA-DB1CDA8C268E}" type="presParOf" srcId="{3185D2AC-1162-476C-9AC1-6EBA2C8C1145}" destId="{DD235380-B6F2-4691-9987-E23EC3E9B749}" srcOrd="1" destOrd="0" presId="urn:microsoft.com/office/officeart/2008/layout/PictureStrips"/>
    <dgm:cxn modelId="{FAC80868-695A-497D-9A44-D06B4C871CC7}" type="presParOf" srcId="{9C927FE2-659C-4ADB-99F5-03AF78EC645E}" destId="{99D01631-FFCD-48AA-B86B-DE06D67F59DA}" srcOrd="7" destOrd="0" presId="urn:microsoft.com/office/officeart/2008/layout/PictureStrips"/>
    <dgm:cxn modelId="{589BC1A9-5C81-498A-A80B-E31820F8CB09}" type="presParOf" srcId="{9C927FE2-659C-4ADB-99F5-03AF78EC645E}" destId="{46E1D17C-755C-4FAB-9C93-763051134759}" srcOrd="8" destOrd="0" presId="urn:microsoft.com/office/officeart/2008/layout/PictureStrips"/>
    <dgm:cxn modelId="{E445C450-6628-4855-A8B1-C3A7D7470BC9}" type="presParOf" srcId="{46E1D17C-755C-4FAB-9C93-763051134759}" destId="{82196D6A-F615-4B5A-BC67-216EF7B670BC}" srcOrd="0" destOrd="0" presId="urn:microsoft.com/office/officeart/2008/layout/PictureStrips"/>
    <dgm:cxn modelId="{75DD197F-5B5A-4141-B7EC-158B5EAD65B3}" type="presParOf" srcId="{46E1D17C-755C-4FAB-9C93-763051134759}" destId="{B90DFA2E-5519-4662-9DB0-CC6633C4381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978775" cy="4714240"/>
        <a:chOff x="0" y="0"/>
        <a:chExt cx="7978775" cy="4714240"/>
      </a:xfrm>
    </dsp:grpSpPr>
    <dsp:sp modelId="{DFFBD932-985D-4E5B-A0C5-9B8CC977C2DC}">
      <dsp:nvSpPr>
        <dsp:cNvPr id="3" name="Rectangles 2"/>
        <dsp:cNvSpPr/>
      </dsp:nvSpPr>
      <dsp:spPr bwMode="white">
        <a:xfrm>
          <a:off x="157530" y="339774"/>
          <a:ext cx="3721351" cy="1162922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7685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1.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Introduction</a:t>
          </a:r>
          <a:endParaRPr dirty="0">
            <a:solidFill>
              <a:schemeClr val="dk1"/>
            </a:solidFill>
          </a:endParaRPr>
        </a:p>
      </dsp:txBody>
      <dsp:txXfrm>
        <a:off x="157530" y="339774"/>
        <a:ext cx="3721351" cy="1162922"/>
      </dsp:txXfrm>
    </dsp:sp>
    <dsp:sp modelId="{28ADC5EC-F0D3-4E8C-B6D5-614114BB7A84}">
      <dsp:nvSpPr>
        <dsp:cNvPr id="4" name="Rectangles 3"/>
        <dsp:cNvSpPr/>
      </dsp:nvSpPr>
      <dsp:spPr bwMode="white">
        <a:xfrm>
          <a:off x="2473" y="171797"/>
          <a:ext cx="814045" cy="1221068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/>
      </dsp:style>
      <dsp:txXfrm>
        <a:off x="2473" y="171797"/>
        <a:ext cx="814045" cy="1221068"/>
      </dsp:txXfrm>
    </dsp:sp>
    <dsp:sp modelId="{7DB282D5-F713-4A85-A4CF-FCCD1C2C3C3D}">
      <dsp:nvSpPr>
        <dsp:cNvPr id="5" name="Rectangles 4"/>
        <dsp:cNvSpPr/>
      </dsp:nvSpPr>
      <dsp:spPr bwMode="white">
        <a:xfrm>
          <a:off x="4262973" y="339774"/>
          <a:ext cx="3721351" cy="1162922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7685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2.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Method</a:t>
          </a:r>
          <a:endParaRPr dirty="0">
            <a:solidFill>
              <a:schemeClr val="dk1"/>
            </a:solidFill>
          </a:endParaRPr>
        </a:p>
      </dsp:txBody>
      <dsp:txXfrm>
        <a:off x="4262973" y="339774"/>
        <a:ext cx="3721351" cy="1162922"/>
      </dsp:txXfrm>
    </dsp:sp>
    <dsp:sp modelId="{E540E1E5-3190-4D7A-924E-F3721DD42C80}">
      <dsp:nvSpPr>
        <dsp:cNvPr id="6" name="Rectangles 5"/>
        <dsp:cNvSpPr/>
      </dsp:nvSpPr>
      <dsp:spPr bwMode="white">
        <a:xfrm>
          <a:off x="4107917" y="171797"/>
          <a:ext cx="814045" cy="1221068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2970000"/>
            <a:satOff val="-979"/>
            <a:lumOff val="98"/>
            <a:alpha val="100000"/>
          </a:schemeClr>
        </a:fillRef>
        <a:effectRef idx="0">
          <a:scrgbClr r="0" g="0" b="0"/>
        </a:effectRef>
        <a:fontRef idx="minor"/>
      </dsp:style>
      <dsp:txXfrm>
        <a:off x="4107917" y="171797"/>
        <a:ext cx="814045" cy="1221068"/>
      </dsp:txXfrm>
    </dsp:sp>
    <dsp:sp modelId="{DDC636F0-514D-4C8C-930F-9577741FD626}">
      <dsp:nvSpPr>
        <dsp:cNvPr id="7" name="Rectangles 6"/>
        <dsp:cNvSpPr/>
      </dsp:nvSpPr>
      <dsp:spPr bwMode="white">
        <a:xfrm>
          <a:off x="157530" y="1859648"/>
          <a:ext cx="3721351" cy="1162922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7685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3. </a:t>
          </a:r>
          <a:r>
            <a:rPr lang="en-US" dirty="0">
              <a:solidFill>
                <a:schemeClr val="tx1">
                  <a:lumMod val="50000"/>
                </a:schemeClr>
              </a:solidFill>
              <a:sym typeface="+mn-ea"/>
            </a:rPr>
            <a:t>Window-Form Application</a:t>
          </a:r>
          <a:endParaRPr dirty="0">
            <a:solidFill>
              <a:schemeClr val="dk1"/>
            </a:solidFill>
          </a:endParaRPr>
        </a:p>
      </dsp:txBody>
      <dsp:txXfrm>
        <a:off x="157530" y="1859648"/>
        <a:ext cx="3721351" cy="1162922"/>
      </dsp:txXfrm>
    </dsp:sp>
    <dsp:sp modelId="{D49C84B4-3214-4976-9075-25A998075DEC}">
      <dsp:nvSpPr>
        <dsp:cNvPr id="8" name="Rectangles 7"/>
        <dsp:cNvSpPr/>
      </dsp:nvSpPr>
      <dsp:spPr bwMode="white">
        <a:xfrm>
          <a:off x="2473" y="1691670"/>
          <a:ext cx="814045" cy="1221068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5940000"/>
            <a:satOff val="-1960"/>
            <a:lumOff val="196"/>
            <a:alpha val="100000"/>
          </a:schemeClr>
        </a:fillRef>
        <a:effectRef idx="0">
          <a:scrgbClr r="0" g="0" b="0"/>
        </a:effectRef>
        <a:fontRef idx="minor"/>
      </dsp:style>
      <dsp:txXfrm>
        <a:off x="2473" y="1691670"/>
        <a:ext cx="814045" cy="1221068"/>
      </dsp:txXfrm>
    </dsp:sp>
    <dsp:sp modelId="{5E1A7439-9F7E-4FC9-8568-7D2CBEAA214C}">
      <dsp:nvSpPr>
        <dsp:cNvPr id="9" name="Rectangles 8"/>
        <dsp:cNvSpPr/>
      </dsp:nvSpPr>
      <dsp:spPr bwMode="white">
        <a:xfrm>
          <a:off x="4262973" y="1859648"/>
          <a:ext cx="3721351" cy="1162922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7685" tIns="106680" rIns="106680" bIns="106680" anchor="t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4. Result</a:t>
          </a:r>
          <a:endParaRPr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35000"/>
            </a:spcAft>
            <a:buChar char="•"/>
          </a:pPr>
          <a:endParaRPr lang="en-US">
            <a:solidFill>
              <a:schemeClr val="tx1">
                <a:lumMod val="50000"/>
              </a:schemeClr>
            </a:solidFill>
          </a:endParaRPr>
        </a:p>
      </dsp:txBody>
      <dsp:txXfrm>
        <a:off x="4262973" y="1859648"/>
        <a:ext cx="3721351" cy="1162922"/>
      </dsp:txXfrm>
    </dsp:sp>
    <dsp:sp modelId="{DD235380-B6F2-4691-9987-E23EC3E9B749}">
      <dsp:nvSpPr>
        <dsp:cNvPr id="10" name="Rectangles 9"/>
        <dsp:cNvSpPr/>
      </dsp:nvSpPr>
      <dsp:spPr bwMode="white">
        <a:xfrm>
          <a:off x="4107917" y="1691670"/>
          <a:ext cx="814045" cy="1221068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8910000"/>
            <a:satOff val="-2940"/>
            <a:lumOff val="294"/>
            <a:alpha val="100000"/>
          </a:schemeClr>
        </a:fillRef>
        <a:effectRef idx="0">
          <a:scrgbClr r="0" g="0" b="0"/>
        </a:effectRef>
        <a:fontRef idx="minor"/>
      </dsp:style>
      <dsp:txXfrm>
        <a:off x="4107917" y="1691670"/>
        <a:ext cx="814045" cy="1221068"/>
      </dsp:txXfrm>
    </dsp:sp>
    <dsp:sp modelId="{82196D6A-F615-4B5A-BC67-216EF7B670BC}">
      <dsp:nvSpPr>
        <dsp:cNvPr id="11" name="Rectangles 10"/>
        <dsp:cNvSpPr/>
      </dsp:nvSpPr>
      <dsp:spPr bwMode="white">
        <a:xfrm>
          <a:off x="2208188" y="3379521"/>
          <a:ext cx="3721351" cy="1162922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787685" tIns="106680" rIns="106680" bIns="106680" anchor="ctr"/>
        <a:lstStyle>
          <a:lvl1pPr algn="l">
            <a:defRPr sz="28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5. Conclusion</a:t>
          </a:r>
          <a:endParaRPr>
            <a:solidFill>
              <a:schemeClr val="dk1"/>
            </a:solidFill>
          </a:endParaRPr>
        </a:p>
      </dsp:txBody>
      <dsp:txXfrm>
        <a:off x="2208188" y="3379521"/>
        <a:ext cx="3721351" cy="1162922"/>
      </dsp:txXfrm>
    </dsp:sp>
    <dsp:sp modelId="{B90DFA2E-5519-4662-9DB0-CC6633C43811}">
      <dsp:nvSpPr>
        <dsp:cNvPr id="12" name="Rectangles 11"/>
        <dsp:cNvSpPr/>
      </dsp:nvSpPr>
      <dsp:spPr bwMode="white">
        <a:xfrm>
          <a:off x="2053132" y="3211544"/>
          <a:ext cx="814045" cy="1221068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11880000"/>
            <a:satOff val="-3921"/>
            <a:lumOff val="392"/>
            <a:alpha val="100000"/>
          </a:schemeClr>
        </a:fillRef>
        <a:effectRef idx="0">
          <a:scrgbClr r="0" g="0" b="0"/>
        </a:effectRef>
        <a:fontRef idx="minor"/>
      </dsp:style>
      <dsp:txXfrm>
        <a:off x="2053132" y="3211544"/>
        <a:ext cx="814045" cy="122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3AE7D-7E4C-421E-B7E6-BBEA545194E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093CA-8AD3-4D40-85E2-89871B60561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https://ieeexplore.ieee.org/stamp/stamp.jsp?tp=&amp;arnumber=8883267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6"/>
            <a:ext cx="4978908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6692636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ĐIỀU KHIỂN MÁY ĐIỆN</a:t>
            </a:r>
            <a:endParaRPr lang="en-US" dirty="0"/>
          </a:p>
        </p:txBody>
      </p:sp>
      <p:sp>
        <p:nvSpPr>
          <p:cNvPr id="2" name="Text Box 1"/>
          <p:cNvSpPr txBox="1"/>
          <p:nvPr userDrawn="1"/>
        </p:nvSpPr>
        <p:spPr>
          <a:xfrm>
            <a:off x="536734" y="6260465"/>
            <a:ext cx="22583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3823925" y="1079500"/>
            <a:ext cx="5320076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196" y="1499616"/>
            <a:ext cx="3186684" cy="5909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" y="2185416"/>
            <a:ext cx="3186684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0" y="1060450"/>
            <a:ext cx="3186430" cy="509333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3835973" y="1066800"/>
            <a:ext cx="5308027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3836670" y="3998595"/>
            <a:ext cx="530733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0" y="1066800"/>
            <a:ext cx="9144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196" y="1499616"/>
            <a:ext cx="3186684" cy="5909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" y="2185416"/>
            <a:ext cx="3186684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6" hasCustomPrompt="1"/>
          </p:nvPr>
        </p:nvSpPr>
        <p:spPr>
          <a:xfrm>
            <a:off x="3871451" y="1976285"/>
            <a:ext cx="4743864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6"/>
            <a:ext cx="4978908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558" y="216005"/>
            <a:ext cx="4488261" cy="1274467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69" y="-53218"/>
            <a:ext cx="3588326" cy="1018925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3013364" cy="85566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80527" y="255771"/>
            <a:ext cx="27693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800" b="1" i="0" kern="1200" dirty="0">
                <a:solidFill>
                  <a:srgbClr val="CC3300"/>
                </a:solidFill>
                <a:latin typeface="+mn-lt"/>
                <a:ea typeface="+mn-ea"/>
                <a:cs typeface="+mn-cs"/>
              </a:rPr>
              <a:t>KHOA ĐIỆN</a:t>
            </a:r>
            <a:endParaRPr lang="en-US" sz="1800" b="1" i="0" kern="1200" dirty="0">
              <a:solidFill>
                <a:srgbClr val="CC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No photo description available.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69" y="41566"/>
            <a:ext cx="605876" cy="8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50" y="281305"/>
            <a:ext cx="7086600" cy="59118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0" y="1011555"/>
            <a:ext cx="8086725" cy="47688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96" y="1499616"/>
            <a:ext cx="7886700" cy="5909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196" y="2185416"/>
            <a:ext cx="3375279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57650" y="2185416"/>
            <a:ext cx="3374136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96" y="1499616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5196" y="2185416"/>
            <a:ext cx="3854196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96" y="2593340"/>
            <a:ext cx="3855386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2185416"/>
            <a:ext cx="3854196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90800"/>
            <a:ext cx="3854196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8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96" y="2185416"/>
            <a:ext cx="78867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/>
          <p:nvPr userDrawn="1"/>
        </p:nvSpPr>
        <p:spPr>
          <a:xfrm>
            <a:off x="5203632" y="63197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</a:fld>
            <a:endParaRPr lang="en-US" b="1" dirty="0"/>
          </a:p>
        </p:txBody>
      </p:sp>
      <p:sp>
        <p:nvSpPr>
          <p:cNvPr id="4" name="Footer Placeholder 4"/>
          <p:cNvSpPr txBox="1"/>
          <p:nvPr userDrawn="1"/>
        </p:nvSpPr>
        <p:spPr>
          <a:xfrm>
            <a:off x="425416" y="63197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354772" y="632040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B53C135-CEC6-A548-8917-8F7FEB82358B}" type="datetime1">
              <a:rPr lang="en-US" b="1" dirty="0" smtClean="0"/>
            </a:fld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idx="4294967295"/>
          </p:nvPr>
        </p:nvSpPr>
        <p:spPr>
          <a:xfrm>
            <a:off x="1302066" y="1549899"/>
            <a:ext cx="6540501" cy="191643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/>
              <a:t>Bidrectional CLLC Converter </a:t>
            </a:r>
            <a:br>
              <a:rPr lang="en-US" sz="3600" dirty="0"/>
            </a:br>
            <a:r>
              <a:rPr lang="en-US" sz="3600" dirty="0"/>
              <a:t>Control and Monitor</a:t>
            </a:r>
            <a:endParaRPr lang="en-US" sz="3600" dirty="0"/>
          </a:p>
        </p:txBody>
      </p:sp>
      <p:sp>
        <p:nvSpPr>
          <p:cNvPr id="9" name="Text Box 8"/>
          <p:cNvSpPr txBox="1"/>
          <p:nvPr/>
        </p:nvSpPr>
        <p:spPr>
          <a:xfrm>
            <a:off x="882967" y="3567521"/>
            <a:ext cx="7378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Speaker: Chi-Duong, Ngo(</a:t>
            </a:r>
            <a:r>
              <a:rPr lang="en-US" altLang="en-GB" sz="24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吳志陽)</a:t>
            </a:r>
            <a:endParaRPr lang="en-US" altLang="en-GB" sz="2400" dirty="0">
              <a:solidFill>
                <a:schemeClr val="tx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EAB"/>
                </a:solidFill>
                <a:sym typeface="+mn-ea"/>
              </a:rPr>
              <a:t>3. Window-Form Application</a:t>
            </a:r>
            <a:br>
              <a:rPr dirty="0">
                <a:solidFill>
                  <a:srgbClr val="245EAB"/>
                </a:solidFill>
              </a:rPr>
            </a:br>
            <a:br>
              <a:rPr dirty="0">
                <a:solidFill>
                  <a:srgbClr val="245EAB"/>
                </a:solidFill>
              </a:rPr>
            </a:br>
            <a:endParaRPr lang="en-US" dirty="0">
              <a:solidFill>
                <a:srgbClr val="245EAB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98120" y="948690"/>
            <a:ext cx="78219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Design the Windown-Form to help test these functions: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170" y="1501775"/>
            <a:ext cx="87191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Can manually configure the parameter of TIMER to test PWM, DPS method 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Can manually configure the filter parameter of ADC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Can show the value output voltage and output current on the chart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4580" y="3439795"/>
            <a:ext cx="6975475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040" y="1393257"/>
            <a:ext cx="7233920" cy="4175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EAB"/>
                </a:solidFill>
                <a:sym typeface="+mn-ea"/>
              </a:rPr>
              <a:t>3. Window-Form Application</a:t>
            </a:r>
            <a:br>
              <a:rPr dirty="0">
                <a:solidFill>
                  <a:srgbClr val="245EAB"/>
                </a:solidFill>
              </a:rPr>
            </a:br>
            <a:br>
              <a:rPr dirty="0">
                <a:solidFill>
                  <a:srgbClr val="245EAB"/>
                </a:solidFill>
              </a:rPr>
            </a:br>
            <a:endParaRPr lang="en-US" dirty="0">
              <a:solidFill>
                <a:srgbClr val="245EAB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73768" y="1799924"/>
            <a:ext cx="281272" cy="115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-1" y="1001027"/>
            <a:ext cx="1472665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UART port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90813" y="1045109"/>
            <a:ext cx="2244292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Monitoring the response data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97204" y="1858678"/>
            <a:ext cx="269507" cy="402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6521" y="4724751"/>
            <a:ext cx="2244292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Timer configuration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27708" y="4724751"/>
            <a:ext cx="2244292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ADC configuration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168667" y="4312118"/>
            <a:ext cx="400251" cy="368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66711" y="4327325"/>
            <a:ext cx="529390" cy="353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631002" y="4814202"/>
            <a:ext cx="2244292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Current chart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631002" y="2464033"/>
            <a:ext cx="2244292" cy="7548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Voltage chart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355613" y="2841440"/>
            <a:ext cx="2695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355613" y="4612890"/>
            <a:ext cx="420572" cy="295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EAB"/>
                </a:solidFill>
                <a:sym typeface="+mn-ea"/>
              </a:rPr>
              <a:t>4. Result</a:t>
            </a:r>
            <a:br>
              <a:rPr dirty="0">
                <a:solidFill>
                  <a:srgbClr val="245EAB"/>
                </a:solidFill>
              </a:rPr>
            </a:br>
            <a:br>
              <a:rPr dirty="0">
                <a:solidFill>
                  <a:srgbClr val="245EAB"/>
                </a:solidFill>
              </a:rPr>
            </a:br>
            <a:endParaRPr lang="en-US" dirty="0">
              <a:solidFill>
                <a:srgbClr val="245EAB"/>
              </a:solidFill>
            </a:endParaRPr>
          </a:p>
        </p:txBody>
      </p:sp>
      <p:pic>
        <p:nvPicPr>
          <p:cNvPr id="4" name="Picture 4" descr="A picture containing text, scoreboard, display, electronic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39" y="1113882"/>
            <a:ext cx="3264721" cy="2448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521" y="3572418"/>
            <a:ext cx="2711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Configuring of Timer</a:t>
            </a:r>
            <a:endParaRPr lang="en-US" b="1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pic>
        <p:nvPicPr>
          <p:cNvPr id="6" name="Picture 6" descr="Graphical user interface, char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297" y="1110117"/>
            <a:ext cx="4368607" cy="2456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0441" y="3572418"/>
            <a:ext cx="2711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Configuring of ADC</a:t>
            </a:r>
            <a:endParaRPr lang="en-US" b="1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pic>
        <p:nvPicPr>
          <p:cNvPr id="8" name="Picture 8" descr="A picture containing text, scoreboard, display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59" y="3874031"/>
            <a:ext cx="27432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1665" y="5084828"/>
            <a:ext cx="31291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ADC trigger in the middle of PWM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" y="2606040"/>
            <a:ext cx="8909050" cy="591185"/>
          </a:xfrm>
        </p:spPr>
        <p:txBody>
          <a:bodyPr/>
          <a:lstStyle/>
          <a:p>
            <a:pPr algn="ctr"/>
            <a:r>
              <a:rPr lang="en-US" dirty="0"/>
              <a:t>Thank for your listening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504825" y="1071880"/>
          <a:ext cx="7978775" cy="471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Introduction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1060" y="3531235"/>
            <a:ext cx="7188200" cy="2813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5450" y="1055370"/>
            <a:ext cx="871918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Bidirectional converter is popular is LLC converter and CLLC converter.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5450" y="1450975"/>
            <a:ext cx="7793355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  <a:sym typeface="+mn-ea"/>
              </a:rPr>
              <a:t>Example:</a:t>
            </a:r>
            <a:r>
              <a:rPr lang="en-US" sz="2000">
                <a:solidFill>
                  <a:schemeClr val="accent5">
                    <a:lumMod val="50000"/>
                  </a:schemeClr>
                </a:solidFill>
                <a:sym typeface="+mn-ea"/>
              </a:rPr>
              <a:t> </a:t>
            </a:r>
            <a:endParaRPr lang="en-US" sz="20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sym typeface="+mn-ea"/>
              </a:rPr>
              <a:t>The DC voltage of DC Micro Grid: </a:t>
            </a:r>
            <a:r>
              <a:rPr lang="en-US" sz="2000">
                <a:solidFill>
                  <a:srgbClr val="FF0000"/>
                </a:solidFill>
                <a:sym typeface="+mn-ea"/>
              </a:rPr>
              <a:t>400VDC</a:t>
            </a:r>
            <a:endParaRPr lang="en-US" sz="20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sym typeface="+mn-ea"/>
              </a:rPr>
              <a:t>The required DC Voltage of DES: </a:t>
            </a:r>
            <a:r>
              <a:rPr lang="en-US" sz="2000">
                <a:solidFill>
                  <a:srgbClr val="FF0000"/>
                </a:solidFill>
                <a:sym typeface="+mn-ea"/>
              </a:rPr>
              <a:t>12VDC</a:t>
            </a:r>
            <a:endParaRPr lang="en-US" sz="2000">
              <a:solidFill>
                <a:srgbClr val="FF0000"/>
              </a:solidFill>
              <a:sym typeface="+mn-ea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  <a:sym typeface="+mn-ea"/>
              </a:rPr>
              <a:t>=&gt; We can using the Buck Converter. But the requirement is can charge and dischagre the DES, so using the birectional converter is the good solution</a:t>
            </a:r>
            <a:endParaRPr lang="en-US" sz="2000">
              <a:solidFill>
                <a:schemeClr val="accent5">
                  <a:lumMod val="50000"/>
                </a:schemeClr>
              </a:solidFill>
              <a:sym typeface="+mn-ea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425450" y="994410"/>
            <a:ext cx="815911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The requirement for CLLC Converter:</a:t>
            </a:r>
            <a:endParaRPr lang="en-US" sz="2000" b="1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Can still maintain stable output voltage when changing load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Can control forward and backward the power flow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To control the CLLC Converter we need to control 8 MOSFETS switching on the same time.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These many methods to control the CLLC Converter, but when comparing the advantage and disadvantage: </a:t>
            </a: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Combining the VCO(Voltage Control Oscillator) and DPS(Dual-Phase Shift) method is proposed. </a:t>
            </a:r>
            <a:endParaRPr lang="en-US" sz="2000" b="1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These above method will be apply on the STM32G474 Board with STM32 Microcontroller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425450" y="933450"/>
            <a:ext cx="77939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Voltage Controlled Oscillator:</a:t>
            </a:r>
            <a:endParaRPr lang="en-US" b="1">
              <a:solidFill>
                <a:schemeClr val="accent5">
                  <a:lumMod val="50000"/>
                </a:schemeClr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- The frequency is controllerd by the voltage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- Using the module timer of STM32F4 to control the frequency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5050" y="2630170"/>
            <a:ext cx="5416550" cy="2287270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2"/>
          <a:srcRect l="8882" t="8642" r="10526" b="13580"/>
          <a:stretch>
            <a:fillRect/>
          </a:stretch>
        </p:blipFill>
        <p:spPr>
          <a:xfrm>
            <a:off x="107950" y="2332355"/>
            <a:ext cx="3111500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323850" y="1009650"/>
            <a:ext cx="77939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DPS Method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0" y="1562735"/>
            <a:ext cx="4243070" cy="3652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715" y="2327275"/>
            <a:ext cx="4378960" cy="2102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910" y="1096645"/>
            <a:ext cx="4378960" cy="2102485"/>
          </a:xfrm>
          <a:prstGeom prst="rect">
            <a:avLst/>
          </a:prstGeom>
        </p:spPr>
      </p:pic>
      <p:sp>
        <p:nvSpPr>
          <p:cNvPr id="4" name="Flowchart: Or 3"/>
          <p:cNvSpPr/>
          <p:nvPr/>
        </p:nvSpPr>
        <p:spPr>
          <a:xfrm>
            <a:off x="631825" y="4097655"/>
            <a:ext cx="553085" cy="458470"/>
          </a:xfrm>
          <a:prstGeom prst="flowChar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1488440" y="3869690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/>
              <a:t>PI controller</a:t>
            </a:r>
            <a:endParaRPr lang="en-US" sz="1300"/>
          </a:p>
        </p:txBody>
      </p:sp>
      <p:sp>
        <p:nvSpPr>
          <p:cNvPr id="7" name="Flowchart: Or 6"/>
          <p:cNvSpPr/>
          <p:nvPr/>
        </p:nvSpPr>
        <p:spPr>
          <a:xfrm>
            <a:off x="2730500" y="4097655"/>
            <a:ext cx="553085" cy="458470"/>
          </a:xfrm>
          <a:prstGeom prst="flowChar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3547110" y="3869690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PI controller</a:t>
            </a:r>
            <a:endParaRPr lang="en-US" sz="1200"/>
          </a:p>
        </p:txBody>
      </p:sp>
      <p:sp>
        <p:nvSpPr>
          <p:cNvPr id="9" name="Rectangles 8"/>
          <p:cNvSpPr/>
          <p:nvPr/>
        </p:nvSpPr>
        <p:spPr>
          <a:xfrm>
            <a:off x="4829175" y="3869690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/>
              <a:t>PWM Amplifer</a:t>
            </a:r>
            <a:endParaRPr lang="en-US" sz="1300"/>
          </a:p>
          <a:p>
            <a:pPr algn="ctr"/>
            <a:r>
              <a:rPr lang="en-US" sz="1300"/>
              <a:t>DPS Method</a:t>
            </a:r>
            <a:endParaRPr lang="en-US" sz="1300"/>
          </a:p>
        </p:txBody>
      </p:sp>
      <p:sp>
        <p:nvSpPr>
          <p:cNvPr id="10" name="Rectangles 9"/>
          <p:cNvSpPr/>
          <p:nvPr/>
        </p:nvSpPr>
        <p:spPr>
          <a:xfrm>
            <a:off x="6111240" y="3869690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VCO</a:t>
            </a:r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7289165" y="3869690"/>
            <a:ext cx="914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GATE Driver</a:t>
            </a:r>
            <a:endParaRPr lang="en-US"/>
          </a:p>
        </p:txBody>
      </p:sp>
      <p:cxnSp>
        <p:nvCxnSpPr>
          <p:cNvPr id="12" name="Straight Arrow Connector 11"/>
          <p:cNvCxnSpPr>
            <a:stCxn id="4" idx="6"/>
            <a:endCxn id="6" idx="1"/>
          </p:cNvCxnSpPr>
          <p:nvPr/>
        </p:nvCxnSpPr>
        <p:spPr>
          <a:xfrm>
            <a:off x="1184910" y="4326890"/>
            <a:ext cx="3035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2"/>
          </p:cNvCxnSpPr>
          <p:nvPr/>
        </p:nvCxnSpPr>
        <p:spPr>
          <a:xfrm>
            <a:off x="2402840" y="4326890"/>
            <a:ext cx="3276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8" idx="1"/>
          </p:cNvCxnSpPr>
          <p:nvPr/>
        </p:nvCxnSpPr>
        <p:spPr>
          <a:xfrm>
            <a:off x="3283585" y="4326890"/>
            <a:ext cx="263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9" idx="1"/>
          </p:cNvCxnSpPr>
          <p:nvPr/>
        </p:nvCxnSpPr>
        <p:spPr>
          <a:xfrm>
            <a:off x="4461510" y="4326890"/>
            <a:ext cx="3676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" idx="1"/>
          </p:cNvCxnSpPr>
          <p:nvPr/>
        </p:nvCxnSpPr>
        <p:spPr>
          <a:xfrm>
            <a:off x="5743575" y="4326890"/>
            <a:ext cx="3676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1"/>
          </p:cNvCxnSpPr>
          <p:nvPr/>
        </p:nvCxnSpPr>
        <p:spPr>
          <a:xfrm>
            <a:off x="7025640" y="4326890"/>
            <a:ext cx="263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42900" y="4326890"/>
            <a:ext cx="3035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310755" y="3366770"/>
            <a:ext cx="0" cy="502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549515" y="3366770"/>
            <a:ext cx="0" cy="502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860030" y="3366770"/>
            <a:ext cx="0" cy="502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169910" y="3366770"/>
            <a:ext cx="0" cy="502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7106285" y="3049270"/>
            <a:ext cx="40576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s1</a:t>
            </a:r>
            <a:endParaRPr lang="en-US" sz="1300"/>
          </a:p>
        </p:txBody>
      </p:sp>
      <p:sp>
        <p:nvSpPr>
          <p:cNvPr id="26" name="Text Box 25"/>
          <p:cNvSpPr txBox="1"/>
          <p:nvPr/>
        </p:nvSpPr>
        <p:spPr>
          <a:xfrm>
            <a:off x="7346950" y="3046730"/>
            <a:ext cx="40576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s4</a:t>
            </a:r>
            <a:endParaRPr lang="en-US" sz="1300"/>
          </a:p>
        </p:txBody>
      </p:sp>
      <p:sp>
        <p:nvSpPr>
          <p:cNvPr id="27" name="Text Box 26"/>
          <p:cNvSpPr txBox="1"/>
          <p:nvPr/>
        </p:nvSpPr>
        <p:spPr>
          <a:xfrm>
            <a:off x="7657465" y="3046730"/>
            <a:ext cx="40576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s5</a:t>
            </a:r>
            <a:endParaRPr lang="en-US" sz="1300"/>
          </a:p>
        </p:txBody>
      </p:sp>
      <p:sp>
        <p:nvSpPr>
          <p:cNvPr id="28" name="Text Box 27"/>
          <p:cNvSpPr txBox="1"/>
          <p:nvPr/>
        </p:nvSpPr>
        <p:spPr>
          <a:xfrm>
            <a:off x="7966710" y="3046730"/>
            <a:ext cx="40576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s8</a:t>
            </a:r>
            <a:endParaRPr lang="en-US" sz="1300"/>
          </a:p>
        </p:txBody>
      </p:sp>
      <p:cxnSp>
        <p:nvCxnSpPr>
          <p:cNvPr id="31" name="Elbow Connector 30"/>
          <p:cNvCxnSpPr>
            <a:endCxn id="4" idx="0"/>
          </p:cNvCxnSpPr>
          <p:nvPr/>
        </p:nvCxnSpPr>
        <p:spPr>
          <a:xfrm rot="10800000" flipV="1">
            <a:off x="908685" y="2468245"/>
            <a:ext cx="3920490" cy="162877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7" idx="4"/>
          </p:cNvCxnSpPr>
          <p:nvPr/>
        </p:nvCxnSpPr>
        <p:spPr>
          <a:xfrm rot="10800000" flipV="1">
            <a:off x="3007360" y="2188845"/>
            <a:ext cx="3747770" cy="2366645"/>
          </a:xfrm>
          <a:prstGeom prst="bentConnector4">
            <a:avLst>
              <a:gd name="adj1" fmla="val -49711"/>
              <a:gd name="adj2" fmla="val 145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87020" y="3667760"/>
            <a:ext cx="69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ouput</a:t>
            </a:r>
            <a:endParaRPr lang="en-US" baseline="-25000"/>
          </a:p>
        </p:txBody>
      </p:sp>
      <p:sp>
        <p:nvSpPr>
          <p:cNvPr id="5" name="Text Box 4"/>
          <p:cNvSpPr txBox="1"/>
          <p:nvPr/>
        </p:nvSpPr>
        <p:spPr>
          <a:xfrm>
            <a:off x="187960" y="4415790"/>
            <a:ext cx="695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</a:t>
            </a:r>
            <a:r>
              <a:rPr lang="en-US" baseline="-25000"/>
              <a:t>ref</a:t>
            </a:r>
            <a:endParaRPr lang="en-US" baseline="-25000"/>
          </a:p>
        </p:txBody>
      </p:sp>
      <p:sp>
        <p:nvSpPr>
          <p:cNvPr id="14" name="Text Box 13"/>
          <p:cNvSpPr txBox="1"/>
          <p:nvPr/>
        </p:nvSpPr>
        <p:spPr>
          <a:xfrm>
            <a:off x="3007360" y="4699000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ouput</a:t>
            </a:r>
            <a:endParaRPr lang="en-US" baseline="-25000"/>
          </a:p>
        </p:txBody>
      </p:sp>
      <p:sp>
        <p:nvSpPr>
          <p:cNvPr id="29" name="Text Box 28"/>
          <p:cNvSpPr txBox="1"/>
          <p:nvPr/>
        </p:nvSpPr>
        <p:spPr>
          <a:xfrm>
            <a:off x="2416810" y="4330700"/>
            <a:ext cx="576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ref</a:t>
            </a:r>
            <a:endParaRPr lang="en-US" baseline="-25000"/>
          </a:p>
        </p:txBody>
      </p:sp>
      <p:sp>
        <p:nvSpPr>
          <p:cNvPr id="30" name="Text Box 29"/>
          <p:cNvSpPr txBox="1"/>
          <p:nvPr/>
        </p:nvSpPr>
        <p:spPr>
          <a:xfrm>
            <a:off x="187960" y="1009650"/>
            <a:ext cx="268287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Close-Loop Control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30" name="Text Box 29"/>
          <p:cNvSpPr txBox="1"/>
          <p:nvPr/>
        </p:nvSpPr>
        <p:spPr>
          <a:xfrm>
            <a:off x="187960" y="948690"/>
            <a:ext cx="48768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Relationship betwen  ADC and TIMER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2261870"/>
            <a:ext cx="3703955" cy="3920490"/>
          </a:xfrm>
          <a:prstGeom prst="rect">
            <a:avLst/>
          </a:prstGeom>
        </p:spPr>
      </p:pic>
      <p:pic>
        <p:nvPicPr>
          <p:cNvPr id="36" name="Content Placeholder 3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0360" y="1413510"/>
            <a:ext cx="2926080" cy="476885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4872990" y="2054225"/>
            <a:ext cx="7429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</a:rPr>
              <a:t>PWM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49578" y="4420259"/>
            <a:ext cx="7429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</a:rPr>
              <a:t>ADC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4872990" y="4995545"/>
            <a:ext cx="74295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</a:rPr>
              <a:t>ADC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4872990" y="3811905"/>
            <a:ext cx="82677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</a:rPr>
              <a:t>TIMER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611630" y="1628140"/>
            <a:ext cx="101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rgbClr val="FF0000"/>
                </a:solidFill>
              </a:rPr>
              <a:t>Avoid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6375400" y="906780"/>
            <a:ext cx="101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rgbClr val="FF0000"/>
                </a:solidFill>
              </a:rPr>
              <a:t>Should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245EAB"/>
                </a:solidFill>
                <a:sym typeface="+mn-ea"/>
              </a:rPr>
              <a:t>Method</a:t>
            </a:r>
            <a:br>
              <a:rPr dirty="0">
                <a:solidFill>
                  <a:schemeClr val="dk1"/>
                </a:solidFill>
              </a:rPr>
            </a:br>
            <a:endParaRPr lang="en-US" dirty="0"/>
          </a:p>
        </p:txBody>
      </p:sp>
      <p:sp>
        <p:nvSpPr>
          <p:cNvPr id="30" name="Text Box 29"/>
          <p:cNvSpPr txBox="1"/>
          <p:nvPr/>
        </p:nvSpPr>
        <p:spPr>
          <a:xfrm>
            <a:off x="198120" y="948690"/>
            <a:ext cx="78219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</a:rPr>
              <a:t>To exactly measure voltage and current using ADC module 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44170" y="1501775"/>
            <a:ext cx="871918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While measuring with the ADC module, which always has the noises, so I uses the low pass filter to remain the desired value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5">
                    <a:lumMod val="50000"/>
                  </a:schemeClr>
                </a:solidFill>
              </a:rPr>
              <a:t>Follow the fomula: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7575" y="2608580"/>
            <a:ext cx="730885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85" y="3766820"/>
            <a:ext cx="3835400" cy="234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1972</Words>
  <Application>WPS Presentation</Application>
  <PresentationFormat>On-screen Show (4:3)</PresentationFormat>
  <Paragraphs>123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System Font Regular</vt:lpstr>
      <vt:lpstr>Segoe Print</vt:lpstr>
      <vt:lpstr>Georgia</vt:lpstr>
      <vt:lpstr>Arial Regular</vt:lpstr>
      <vt:lpstr>Wingdings</vt:lpstr>
      <vt:lpstr>Arial</vt:lpstr>
      <vt:lpstr>Microsoft YaHei</vt:lpstr>
      <vt:lpstr>Arial Unicode MS</vt:lpstr>
      <vt:lpstr>Office Theme</vt:lpstr>
      <vt:lpstr>Bidrectional CLLC Converter  Control and Monitor</vt:lpstr>
      <vt:lpstr>Content</vt:lpstr>
      <vt:lpstr>1. Introduction </vt:lpstr>
      <vt:lpstr>2. Method </vt:lpstr>
      <vt:lpstr>2. Method </vt:lpstr>
      <vt:lpstr>2. Method </vt:lpstr>
      <vt:lpstr>2. Method </vt:lpstr>
      <vt:lpstr>2. Method </vt:lpstr>
      <vt:lpstr>2. Method </vt:lpstr>
      <vt:lpstr>3. Window-Form Application  </vt:lpstr>
      <vt:lpstr>3. Window-Form Application  </vt:lpstr>
      <vt:lpstr>4. Result  </vt:lpstr>
      <vt:lpstr>Thank for your listening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creator>Division of University Communications</dc:creator>
  <cp:lastModifiedBy>PC</cp:lastModifiedBy>
  <cp:revision>480</cp:revision>
  <dcterms:created xsi:type="dcterms:W3CDTF">2019-04-04T19:20:00Z</dcterms:created>
  <dcterms:modified xsi:type="dcterms:W3CDTF">2023-05-23T01:34:32Z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F8F9E5ECF7B44B528CD2B71E892B6A36</vt:lpwstr>
  </property>
  <property fmtid="{D5CDD505-2E9C-101B-9397-08002B2CF9AE}" pid="3" name="KSOProductBuildVer">
    <vt:lpwstr>1033-11.2.0.11537</vt:lpwstr>
  </property>
</Properties>
</file>